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9"/>
  </p:sld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 type="wide"/>
  <p:notesSz cx="6858000" cy="9144000"/>
  <p:defaultTextStyle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" Target="slides/slide2.xml"/>
  <Relationship Id="rId3" Type="http://schemas.openxmlformats.org/officeDocument/2006/relationships/slide" Target="slides/slide3.xml"/>
  <Relationship Id="rId4" Type="http://schemas.openxmlformats.org/officeDocument/2006/relationships/slide" Target="slides/slide4.xml"/>
  <Relationship Id="rId5" Type="http://schemas.openxmlformats.org/officeDocument/2006/relationships/slide" Target="slides/slide5.xml"/>
  <Relationship Id="rId6" Type="http://schemas.openxmlformats.org/officeDocument/2006/relationships/slide" Target="slides/slide6.xml"/>
  <Relationship Id="rId7" Type="http://schemas.openxmlformats.org/officeDocument/2006/relationships/slide" Target="slides/slide7.xml"/>
  <Relationship Id="rId8" Type="http://schemas.openxmlformats.org/officeDocument/2006/relationships/slide" Target="slides/slide8.xml"/>
  <Relationship Id="rId9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女生保養步驟與保養方式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核心順序：清潔、保濕、防曬；進階保養依膚況慢慢加。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Hero card"/>
          <p:cNvSpPr/>
          <p:nvPr/>
        </p:nvSpPr>
        <p:spPr>
          <a:xfrm>
            <a:off x="713232" y="1554480"/>
            <a:ext cx="49377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早上重點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保護與穩定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1 溫和清潔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2 保濕 / 精華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3 乳液或乳霜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4 廣效 SPF30+ 防曬</a:t>
            </a:r>
            <a:endParaRPr lang="zh-TW" sz="2000">
              <a:latin typeface="Microsoft YaHei"/>
              <a:ea typeface="Microsoft YaHei"/>
            </a:endParaRPr>
          </a:p>
        </p:txBody>
      </p:sp>
      <p:sp>
        <p:nvSpPr>
          <p:cNvPr id="6" name="Night card"/>
          <p:cNvSpPr/>
          <p:nvPr/>
        </p:nvSpPr>
        <p:spPr>
          <a:xfrm>
            <a:off x="6537960" y="1554480"/>
            <a:ext cx="49377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晚上重點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修護與代謝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1 卸妝與清潔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2 化妝水 / 精華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3 機能保養</a:t>
            </a:r>
            <a:endParaRPr lang="zh-TW" sz="2000">
              <a:latin typeface="Microsoft YaHei"/>
              <a:ea typeface="Microsoft YaHei"/>
            </a:endParaRPr>
          </a:p>
          <a:p>
            <a:pPr algn="l"/>
            <a:r>
              <a:rPr lang="zh-TW" sz="2000" b="0">
                <a:solidFill>
                  <a:srgbClr val="4B4240"/>
                </a:solidFill>
                <a:latin typeface="Microsoft YaHei"/>
                <a:ea typeface="Microsoft YaHei"/>
              </a:rPr>
              <a:t>4 保濕修護</a:t>
            </a:r>
            <a:endParaRPr lang="zh-TW" sz="2000">
              <a:latin typeface="Microsoft YaHei"/>
              <a:ea typeface="Microsoft YaHei"/>
            </a:endParaRPr>
          </a:p>
        </p:txBody>
      </p:sp>
      <p:sp>
        <p:nvSpPr>
          <p:cNvPr id="7" name="Footer"/>
          <p:cNvSpPr/>
          <p:nvPr/>
        </p:nvSpPr>
        <p:spPr>
          <a:xfrm>
            <a:off x="713232" y="6236208"/>
            <a:ext cx="1078992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300" b="1">
                <a:solidFill>
                  <a:srgbClr val="E8928D"/>
                </a:solidFill>
                <a:latin typeface="Microsoft YaHei"/>
                <a:ea typeface="Microsoft YaHei"/>
              </a:rPr>
              <a:t>少量、穩定、觀察反應，比一次用很多瓶更重要。</a:t>
            </a:r>
            <a:endParaRPr lang="zh-TW" sz="13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一日保養流程總覽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把必需品做好，再把精華、去角質、面膜放到合適的位置。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AM label"/>
          <p:cNvSpPr/>
          <p:nvPr/>
        </p:nvSpPr>
        <p:spPr>
          <a:xfrm>
            <a:off x="676656" y="1417320"/>
            <a:ext cx="1078992" cy="411480"/>
          </a:xfrm>
          <a:prstGeom prst="roundRect">
            <a:avLst/>
          </a:prstGeom>
          <a:solidFill>
            <a:srgbClr val="E8928D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600" b="1">
                <a:solidFill>
                  <a:srgbClr val="FFFFFF"/>
                </a:solidFill>
                <a:latin typeface="Microsoft YaHei"/>
                <a:ea typeface="Microsoft YaHei"/>
              </a:rPr>
              <a:t>早晨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6" name="AM steps"/>
          <p:cNvSpPr/>
          <p:nvPr/>
        </p:nvSpPr>
        <p:spPr>
          <a:xfrm>
            <a:off x="1938528" y="1234440"/>
            <a:ext cx="950976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清潔 → 化妝水/精華 → 保濕 → 防曬</a:t>
            </a:r>
            <a:endParaRPr lang="zh-TW" sz="1900">
              <a:latin typeface="Microsoft YaHei"/>
              <a:ea typeface="Microsoft YaHei"/>
            </a:endParaRPr>
          </a:p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日間目的：降低刺激、補水鎖水、抵禦紫外線與空污。</a:t>
            </a:r>
            <a:endParaRPr lang="zh-TW" sz="1900">
              <a:latin typeface="Microsoft YaHei"/>
              <a:ea typeface="Microsoft YaHei"/>
            </a:endParaRPr>
          </a:p>
        </p:txBody>
      </p:sp>
      <p:sp>
        <p:nvSpPr>
          <p:cNvPr id="7" name="PM label"/>
          <p:cNvSpPr/>
          <p:nvPr/>
        </p:nvSpPr>
        <p:spPr>
          <a:xfrm>
            <a:off x="676656" y="2834640"/>
            <a:ext cx="1078992" cy="411480"/>
          </a:xfrm>
          <a:prstGeom prst="roundRect">
            <a:avLst/>
          </a:prstGeom>
          <a:solidFill>
            <a:srgbClr val="96B8A5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600" b="1">
                <a:solidFill>
                  <a:srgbClr val="FFFFFF"/>
                </a:solidFill>
                <a:latin typeface="Microsoft YaHei"/>
                <a:ea typeface="Microsoft YaHei"/>
              </a:rPr>
              <a:t>晚間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8" name="PM steps"/>
          <p:cNvSpPr/>
          <p:nvPr/>
        </p:nvSpPr>
        <p:spPr>
          <a:xfrm>
            <a:off x="1938528" y="2651760"/>
            <a:ext cx="9509760" cy="10058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卸妝/清潔 → 化妝水/精華 → 機能保養 → 保濕修護</a:t>
            </a:r>
            <a:endParaRPr lang="zh-TW" sz="1900">
              <a:latin typeface="Microsoft YaHei"/>
              <a:ea typeface="Microsoft YaHei"/>
            </a:endParaRPr>
          </a:p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晚間目的：洗掉殘留、針對暗沉痘痘細紋、修護屏障。</a:t>
            </a:r>
            <a:endParaRPr lang="zh-TW" sz="1900">
              <a:latin typeface="Microsoft YaHei"/>
              <a:ea typeface="Microsoft YaHei"/>
            </a:endParaRPr>
          </a:p>
        </p:txBody>
      </p:sp>
      <p:sp>
        <p:nvSpPr>
          <p:cNvPr id="9" name="Weekly label"/>
          <p:cNvSpPr/>
          <p:nvPr/>
        </p:nvSpPr>
        <p:spPr>
          <a:xfrm>
            <a:off x="676656" y="4297680"/>
            <a:ext cx="1078992" cy="411480"/>
          </a:xfrm>
          <a:prstGeom prst="roundRect">
            <a:avLst/>
          </a:prstGeom>
          <a:solidFill>
            <a:srgbClr val="E6BD66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600" b="1">
                <a:solidFill>
                  <a:srgbClr val="FFFFFF"/>
                </a:solidFill>
                <a:latin typeface="Microsoft YaHei"/>
                <a:ea typeface="Microsoft YaHei"/>
              </a:rPr>
              <a:t>每週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10" name="Weekly steps"/>
          <p:cNvSpPr/>
          <p:nvPr/>
        </p:nvSpPr>
        <p:spPr>
          <a:xfrm>
            <a:off x="1938528" y="4096512"/>
            <a:ext cx="9509760" cy="10058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7E6BE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去角質 1-2 次 / 面膜 1-2 次 / 清洗工具 / 檢查產品保存</a:t>
            </a:r>
            <a:endParaRPr lang="zh-TW" sz="1900">
              <a:latin typeface="Microsoft YaHei"/>
              <a:ea typeface="Microsoft YaHei"/>
            </a:endParaRPr>
          </a:p>
          <a:p>
            <a:pPr algn="l"/>
            <a:r>
              <a:rPr lang="zh-TW" sz="1900" b="0">
                <a:solidFill>
                  <a:srgbClr val="4B4240"/>
                </a:solidFill>
                <a:latin typeface="Microsoft YaHei"/>
                <a:ea typeface="Microsoft YaHei"/>
              </a:rPr>
              <a:t>原則：有泛紅、刺痛、爆痘時先暫停進階項目。</a:t>
            </a:r>
            <a:endParaRPr lang="zh-TW" sz="1900">
              <a:latin typeface="Microsoft YaHei"/>
              <a:ea typeface="Microsoft YaHei"/>
            </a:endParaRPr>
          </a:p>
        </p:txBody>
      </p:sp>
      <p:sp>
        <p:nvSpPr>
          <p:cNvPr id="11" name="Bottom note"/>
          <p:cNvSpPr/>
          <p:nvPr/>
        </p:nvSpPr>
        <p:spPr>
          <a:xfrm>
            <a:off x="1024128" y="5925312"/>
            <a:ext cx="10131552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400" b="0">
                <a:solidFill>
                  <a:srgbClr val="7C6F6A"/>
                </a:solidFill>
                <a:latin typeface="Microsoft YaHei"/>
                <a:ea typeface="Microsoft YaHei"/>
              </a:rPr>
              <a:t>新產品一次只新增一種，連續觀察 1-2 週，才知道肌膚喜不喜歡。</a:t>
            </a:r>
            <a:endParaRPr lang="zh-TW" sz="14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步驟 1：清潔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洗乾淨，但不要把肌膚屏障也洗走。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Do"/>
          <p:cNvSpPr/>
          <p:nvPr/>
        </p:nvSpPr>
        <p:spPr>
          <a:xfrm>
            <a:off x="749808" y="1325880"/>
            <a:ext cx="530352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建議方式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早上：乾肌可清水，油肌用溫和潔面。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晚上：有防曬或彩妝先卸妝，再潔面。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水溫：微溫，不用熱水。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手法：用指腹輕揉 20-30 秒，拍乾。</a:t>
            </a:r>
            <a:endParaRPr lang="zh-TW" sz="1800">
              <a:latin typeface="Microsoft YaHei"/>
              <a:ea typeface="Microsoft YaHei"/>
            </a:endParaRPr>
          </a:p>
        </p:txBody>
      </p:sp>
      <p:sp>
        <p:nvSpPr>
          <p:cNvPr id="6" name="Avoid"/>
          <p:cNvSpPr/>
          <p:nvPr/>
        </p:nvSpPr>
        <p:spPr>
          <a:xfrm>
            <a:off x="6382512" y="1325880"/>
            <a:ext cx="507492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避免方式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不用磨砂大力搓。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不追求洗到緊繃。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不頻繁洗臉，通常一天 1-2 次即可。</a:t>
            </a:r>
            <a:endParaRPr lang="zh-TW" sz="1800">
              <a:latin typeface="Microsoft YaHei"/>
              <a:ea typeface="Microsoft YaHei"/>
            </a:endParaRPr>
          </a:p>
          <a:p>
            <a:pPr algn="l"/>
            <a:r>
              <a:rPr lang="zh-TW" sz="1800" b="0">
                <a:solidFill>
                  <a:srgbClr val="4B4240"/>
                </a:solidFill>
                <a:latin typeface="Microsoft YaHei"/>
                <a:ea typeface="Microsoft YaHei"/>
              </a:rPr>
              <a:t>• 流汗後可盡快清潔，減少悶住刺激。</a:t>
            </a:r>
            <a:endParaRPr lang="zh-TW" sz="18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步驟 2：化妝水與精華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不是越多越好；挑一個主要目標最容易穩定。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Hydration"/>
          <p:cNvSpPr/>
          <p:nvPr/>
        </p:nvSpPr>
        <p:spPr>
          <a:xfrm>
            <a:off x="685800" y="1417320"/>
            <a:ext cx="3429000" cy="41605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補水穩膚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適合：乾燥、脫皮、上妝卡粉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可找：玻尿酸、甘油、神經醯胺、泛醇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6" name="Brighten"/>
          <p:cNvSpPr/>
          <p:nvPr/>
        </p:nvSpPr>
        <p:spPr>
          <a:xfrm>
            <a:off x="4389120" y="1417320"/>
            <a:ext cx="3429000" cy="41605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AF2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提亮均勻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適合：暗沉、曬斑、痘印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可找：菸鹼醯胺、維他命 C、傳明酸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7" name="Oil"/>
          <p:cNvSpPr/>
          <p:nvPr/>
        </p:nvSpPr>
        <p:spPr>
          <a:xfrm>
            <a:off x="8092440" y="1417320"/>
            <a:ext cx="3429000" cy="41605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控油痘痘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適合：粉刺、油光、反覆痘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可找：水楊酸、壬二酸；先低頻率使用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8" name="Note"/>
          <p:cNvSpPr/>
          <p:nvPr/>
        </p:nvSpPr>
        <p:spPr>
          <a:xfrm>
            <a:off x="1005840" y="5897880"/>
            <a:ext cx="10149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300" b="1">
                <a:solidFill>
                  <a:srgbClr val="E8928D"/>
                </a:solidFill>
                <a:latin typeface="Microsoft YaHei"/>
                <a:ea typeface="Microsoft YaHei"/>
              </a:rPr>
              <a:t>含酸類、A 醇、較刺激的美白成分，建議從每週 2-3 晚開始，白天務必防曬。</a:t>
            </a:r>
            <a:endParaRPr lang="zh-TW" sz="13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步驟 3-4：保濕與防曬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保濕是把水分留住，防曬是白天最重要的抗老與防斑步驟。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Moisturizer"/>
          <p:cNvSpPr/>
          <p:nvPr/>
        </p:nvSpPr>
        <p:spPr>
          <a:xfrm>
            <a:off x="749808" y="1261872"/>
            <a:ext cx="5120640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保濕怎麼選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油肌：清爽乳液、凝露，標示 non-comedogenic 更安心。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乾肌：乳霜、修護霜，含神經醯胺或油脂更有感。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敏感肌：無香精、簡短成分，先局部測試。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6" name="Sunscreen"/>
          <p:cNvSpPr/>
          <p:nvPr/>
        </p:nvSpPr>
        <p:spPr>
          <a:xfrm>
            <a:off x="6291072" y="1261872"/>
            <a:ext cx="513892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AF2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防曬怎麼做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選廣效 SPF 30 以上。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出門前約 15 分鐘塗好。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戶外、流汗、游泳後約每 2 小時補擦。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臉、脖子、耳朵、髮際、唇部都要顧到。</a:t>
            </a:r>
            <a:endParaRPr lang="zh-TW" sz="17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每週加強與生活保養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穩定習慣會比單一神奇產品更可靠。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Exfoliation"/>
          <p:cNvSpPr/>
          <p:nvPr/>
        </p:nvSpPr>
        <p:spPr>
          <a:xfrm>
            <a:off x="685800" y="1234440"/>
            <a:ext cx="3474720" cy="4389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7E6BE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去角質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頻率：每週 1-2 次。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油痘肌可選水楊酸；乾敏肌要更低頻。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正在泛紅、刺痛、脫皮時先停。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6" name="Mask"/>
          <p:cNvSpPr/>
          <p:nvPr/>
        </p:nvSpPr>
        <p:spPr>
          <a:xfrm>
            <a:off x="4407408" y="1234440"/>
            <a:ext cx="3474720" cy="4389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面膜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保濕面膜可作為短期加強。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清潔泥膜只放 T 字或出油處。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敷太久反而可能乾或刺激。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7" name="Lifestyle"/>
          <p:cNvSpPr/>
          <p:nvPr/>
        </p:nvSpPr>
        <p:spPr>
          <a:xfrm>
            <a:off x="8138160" y="1234440"/>
            <a:ext cx="3474720" cy="4389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AF2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生活習慣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睡眠、壓力、飲水、均衡飲食都會影響膚況。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枕套、粉撲、刷具定期清潔。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不要徒手擠痘。</a:t>
            </a:r>
            <a:endParaRPr lang="zh-TW" sz="17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依膚質調整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同一套順序，產品質地和頻率要不同。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Oily"/>
          <p:cNvSpPr/>
          <p:nvPr/>
        </p:nvSpPr>
        <p:spPr>
          <a:xfrm>
            <a:off x="658368" y="1234440"/>
            <a:ext cx="5349240" cy="12344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9E7DD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油痘肌</a:t>
            </a:r>
            <a:endParaRPr lang="zh-TW" sz="1600">
              <a:latin typeface="Microsoft YaHei"/>
              <a:ea typeface="Microsoft YaHei"/>
            </a:endParaRPr>
          </a:p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清爽、低油、非致粉刺；酸類先低頻，避免厚重疊太多層。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6" name="Dry"/>
          <p:cNvSpPr/>
          <p:nvPr/>
        </p:nvSpPr>
        <p:spPr>
          <a:xfrm>
            <a:off x="6263640" y="1234440"/>
            <a:ext cx="5349240" cy="12344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乾燥肌</a:t>
            </a:r>
            <a:endParaRPr lang="zh-TW" sz="1600">
              <a:latin typeface="Microsoft YaHei"/>
              <a:ea typeface="Microsoft YaHei"/>
            </a:endParaRPr>
          </a:p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減少清潔強度，保濕後用乳霜鎖住；洗後 3 分鐘內擦保濕。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7" name="Sensitive"/>
          <p:cNvSpPr/>
          <p:nvPr/>
        </p:nvSpPr>
        <p:spPr>
          <a:xfrm>
            <a:off x="658368" y="2816352"/>
            <a:ext cx="5349240" cy="12344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7E6BE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敏感肌</a:t>
            </a:r>
            <a:endParaRPr lang="zh-TW" sz="1600">
              <a:latin typeface="Microsoft YaHei"/>
              <a:ea typeface="Microsoft YaHei"/>
            </a:endParaRPr>
          </a:p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流程越簡單越好；先停香精、酒精、酸類，穩定後再慢慢加。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8" name="Combo"/>
          <p:cNvSpPr/>
          <p:nvPr/>
        </p:nvSpPr>
        <p:spPr>
          <a:xfrm>
            <a:off x="6263640" y="2816352"/>
            <a:ext cx="5349240" cy="12344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AF2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混合肌</a:t>
            </a:r>
            <a:endParaRPr lang="zh-TW" sz="1600">
              <a:latin typeface="Microsoft YaHei"/>
              <a:ea typeface="Microsoft YaHei"/>
            </a:endParaRPr>
          </a:p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T 字控油、兩頰保濕；同一張臉可以分區使用不同質地。</a:t>
            </a:r>
            <a:endParaRPr lang="zh-TW" sz="1600">
              <a:latin typeface="Microsoft YaHei"/>
              <a:ea typeface="Microsoft YaHei"/>
            </a:endParaRPr>
          </a:p>
        </p:txBody>
      </p:sp>
      <p:sp>
        <p:nvSpPr>
          <p:cNvPr id="9" name="Normal"/>
          <p:cNvSpPr/>
          <p:nvPr/>
        </p:nvSpPr>
        <p:spPr>
          <a:xfrm>
            <a:off x="658368" y="4407408"/>
            <a:ext cx="10954512" cy="8686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FE5E0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一般肌</a:t>
            </a:r>
            <a:endParaRPr lang="zh-TW" sz="1600">
              <a:latin typeface="Microsoft YaHei"/>
              <a:ea typeface="Microsoft YaHei"/>
            </a:endParaRPr>
          </a:p>
          <a:p>
            <a:pPr algn="l"/>
            <a:r>
              <a:rPr lang="zh-TW" sz="1600" b="0">
                <a:solidFill>
                  <a:srgbClr val="4B4240"/>
                </a:solidFill>
                <a:latin typeface="Microsoft YaHei"/>
                <a:ea typeface="Microsoft YaHei"/>
              </a:rPr>
              <a:t>維持基礎三件事：溫和清潔、足夠保濕、每日防曬。想加強時一次只加一個功能性產品。</a:t>
            </a:r>
            <a:endParaRPr lang="zh-TW" sz="16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6C7B8"/>
          </a:solidFill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00" b="0">
                <a:solidFill>
                  <a:srgbClr val="3D2E2E"/>
                </a:solidFill>
                <a:latin typeface="Microsoft YaHei"/>
                <a:ea typeface="Microsoft YaHei"/>
              </a:rPr>
              <a:t/>
            </a:r>
            <a:endParaRPr lang="zh-TW" sz="100">
              <a:latin typeface="Microsoft YaHei"/>
              <a:ea typeface="Microsoft YaHei"/>
            </a:endParaRPr>
          </a:p>
        </p:txBody>
      </p:sp>
      <p:sp>
        <p:nvSpPr>
          <p:cNvPr id="3" name="Title"/>
          <p:cNvSpPr/>
          <p:nvPr/>
        </p:nvSpPr>
        <p:spPr>
          <a:xfrm>
            <a:off x="621792" y="438912"/>
            <a:ext cx="7955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2800" b="1">
                <a:solidFill>
                  <a:srgbClr val="3D2E2E"/>
                </a:solidFill>
                <a:latin typeface="Microsoft YaHei"/>
                <a:ea typeface="Microsoft YaHei"/>
              </a:rPr>
              <a:t>安全提醒與參考原則</a:t>
            </a:r>
            <a:endParaRPr lang="zh-TW" sz="2800">
              <a:latin typeface="Microsoft YaHei"/>
              <a:ea typeface="Microsoft YaHei"/>
            </a:endParaRPr>
          </a:p>
        </p:txBody>
      </p:sp>
      <p:sp>
        <p:nvSpPr>
          <p:cNvPr id="4" name="Subtitle"/>
          <p:cNvSpPr/>
          <p:nvPr/>
        </p:nvSpPr>
        <p:spPr>
          <a:xfrm>
            <a:off x="658368" y="1051560"/>
            <a:ext cx="78638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200" b="0">
                <a:solidFill>
                  <a:srgbClr val="7C6F6A"/>
                </a:solidFill>
                <a:latin typeface="Microsoft YaHei"/>
                <a:ea typeface="Microsoft YaHei"/>
              </a:rPr>
              <a:t>保養是長期穩定，不是短時間把皮膚逼到極限。</a:t>
            </a:r>
            <a:endParaRPr lang="zh-TW" sz="1200">
              <a:latin typeface="Microsoft YaHei"/>
              <a:ea typeface="Microsoft YaHei"/>
            </a:endParaRPr>
          </a:p>
        </p:txBody>
      </p:sp>
      <p:sp>
        <p:nvSpPr>
          <p:cNvPr id="5" name="Warnings"/>
          <p:cNvSpPr/>
          <p:nvPr/>
        </p:nvSpPr>
        <p:spPr>
          <a:xfrm>
            <a:off x="749808" y="1188720"/>
            <a:ext cx="534924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0D8D1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先停用並觀察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明顯刺痛、灼熱、紅腫、脫皮。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痘痘突然大量惡化。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• 皮膚病、酒糟、濕疹反覆發作。</a:t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700">
              <a:latin typeface="Microsoft YaHei"/>
              <a:ea typeface="Microsoft YaHei"/>
            </a:endParaRPr>
          </a:p>
          <a:p>
            <a:pPr algn="l"/>
            <a:r>
              <a:rPr lang="zh-TW" sz="1700" b="0">
                <a:solidFill>
                  <a:srgbClr val="4B4240"/>
                </a:solidFill>
                <a:latin typeface="Microsoft YaHei"/>
                <a:ea typeface="Microsoft YaHei"/>
              </a:rPr>
              <a:t>懷孕、哺乳、正在用藥或醫美後，機能成分請先詢問醫師。</a:t>
            </a:r>
            <a:endParaRPr lang="zh-TW" sz="1700">
              <a:latin typeface="Microsoft YaHei"/>
              <a:ea typeface="Microsoft YaHei"/>
            </a:endParaRPr>
          </a:p>
        </p:txBody>
      </p:sp>
      <p:sp>
        <p:nvSpPr>
          <p:cNvPr id="6" name="Sources"/>
          <p:cNvSpPr/>
          <p:nvPr/>
        </p:nvSpPr>
        <p:spPr>
          <a:xfrm>
            <a:off x="6327648" y="1188720"/>
            <a:ext cx="51663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AF2"/>
            </a:solidFill>
          </a:ln>
        </p:spPr>
        <p:txBody>
          <a:bodyPr wrap="square" rtlCol="0" anchor="mid">
            <a:spAutoFit/>
          </a:bodyPr>
          <a:lstStyle/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>參考原則</a:t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>American Academy of Dermatology：</a:t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>• Face washing 101</a:t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>• Sunscreen FAQs</a:t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/>
            </a:r>
            <a:endParaRPr lang="zh-TW" sz="1500">
              <a:latin typeface="Microsoft YaHei"/>
              <a:ea typeface="Microsoft YaHei"/>
            </a:endParaRPr>
          </a:p>
          <a:p>
            <a:pPr algn="l"/>
            <a:r>
              <a:rPr lang="zh-TW" sz="1500" b="0">
                <a:solidFill>
                  <a:srgbClr val="4B4240"/>
                </a:solidFill>
                <a:latin typeface="Microsoft YaHei"/>
                <a:ea typeface="Microsoft YaHei"/>
              </a:rPr>
              <a:t>重點採用：溫和清潔、不搓洗、一天洗臉約 1-2 次；廣效 SPF30+、戶外約每 2 小時補擦。</a:t>
            </a:r>
            <a:endParaRPr lang="zh-TW" sz="1500">
              <a:latin typeface="Microsoft YaHei"/>
              <a:ea typeface="Microsoft YaHei"/>
            </a:endParaRPr>
          </a:p>
        </p:txBody>
      </p:sp>
      <p:sp>
        <p:nvSpPr>
          <p:cNvPr id="7" name="End"/>
          <p:cNvSpPr/>
          <p:nvPr/>
        </p:nvSpPr>
        <p:spPr>
          <a:xfrm>
            <a:off x="960120" y="5943600"/>
            <a:ext cx="1024128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mid">
            <a:spAutoFit/>
          </a:bodyPr>
          <a:lstStyle/>
          <a:p>
            <a:pPr algn="ctr"/>
            <a:r>
              <a:rPr lang="zh-TW" sz="1400" b="1">
                <a:solidFill>
                  <a:srgbClr val="E8928D"/>
                </a:solidFill>
                <a:latin typeface="Microsoft YaHei"/>
                <a:ea typeface="Microsoft YaHei"/>
              </a:rPr>
              <a:t>最實用的保養節奏：先簡化，再加強；先穩定，再追求效果。</a:t>
            </a:r>
            <a:endParaRPr lang="zh-TW" sz="1400"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incare Soft">
  <a:themeElements>
    <a:clrScheme name="Skincare">
      <a:dk1>
        <a:srgbClr val="3D2E2E"/>
      </a:dk1>
      <a:lt1>
        <a:srgbClr val="FFF9F4"/>
      </a:lt1>
      <a:dk2>
        <a:srgbClr val="4B4240"/>
      </a:dk2>
      <a:lt2>
        <a:srgbClr val="EFE5E0"/>
      </a:lt2>
      <a:accent1>
        <a:srgbClr val="E8928D"/>
      </a:accent1>
      <a:accent2>
        <a:srgbClr val="96B8A5"/>
      </a:accent2>
      <a:accent3>
        <a:srgbClr val="93B8D4"/>
      </a:accent3>
      <a:accent4>
        <a:srgbClr val="E6BD66"/>
      </a:accent4>
      <a:accent5>
        <a:srgbClr val="F6C7B8"/>
      </a:accent5>
      <a:accent6>
        <a:srgbClr val="D6BBB2"/>
      </a:accent6>
      <a:hlink>
        <a:srgbClr val="5D7EA8"/>
      </a:hlink>
      <a:folHlink>
        <a:srgbClr val="8B6EA8"/>
      </a:folHlink>
    </a:clrScheme>
    <a:fontScheme name="Skincare">
      <a:majorFont>
        <a:latin typeface="Microsoft YaHei"/>
        <a:ea typeface="Microsoft YaHei"/>
        <a:cs typeface="Microsoft YaHei"/>
      </a:majorFont>
      <a:minorFont>
        <a:latin typeface="Microsoft YaHei"/>
        <a:ea typeface="Microsoft YaHei"/>
        <a:cs typeface="Microsoft YaHei"/>
      </a:minorFont>
    </a:fontScheme>
    <a:fmtScheme name="Skincar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Codex</Application>
  <PresentationFormat>On-screen Show (16:9)</PresentationFormat>
  <Slides>8</Slides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女生保養步驟與保養方式</dc:title>
  <dc:creator>Codex</dc:creator>
  <cp:lastModifiedBy>Codex</cp:lastModifiedBy>
  <dcterms:created xsi:type="dcterms:W3CDTF">2026-06-29T09:25:26Z</dcterms:created>
  <dcterms:modified xsi:type="dcterms:W3CDTF">2026-06-29T09:25:26Z</dcterms:modified>
</cp:coreProperties>
</file>